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60" r:id="rId3"/>
    <p:sldId id="258" r:id="rId4"/>
    <p:sldId id="259" r:id="rId5"/>
    <p:sldId id="261" r:id="rId6"/>
    <p:sldId id="264" r:id="rId7"/>
    <p:sldId id="262" r:id="rId8"/>
    <p:sldId id="263" r:id="rId9"/>
    <p:sldId id="268" r:id="rId10"/>
    <p:sldId id="257" r:id="rId11"/>
    <p:sldId id="266" r:id="rId12"/>
    <p:sldId id="265" r:id="rId13"/>
    <p:sldId id="267" r:id="rId14"/>
    <p:sldId id="271" r:id="rId15"/>
    <p:sldId id="270" r:id="rId16"/>
    <p:sldId id="269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B73"/>
    <a:srgbClr val="0053D6"/>
    <a:srgbClr val="373435"/>
    <a:srgbClr val="FECC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46" d="100"/>
          <a:sy n="46" d="100"/>
        </p:scale>
        <p:origin x="930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0042A-467C-4372-B2D0-F165C6D5F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E19328-C1C0-42B9-8F04-907BFBB792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4EAFF7-305C-4ACA-A2FD-5C20C9B75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12/16/2017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22DF97-FFD8-4126-B513-08DBD4F32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10EC80-7860-4476-BBAB-A04AEFF71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54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12448-3375-4858-9A0C-49355B41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2E7CD0A-65B3-46B6-8511-1743D972A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D1D6D9-5EB4-4ACE-ACA0-64868704B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12/16/2017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7714E5-C009-414F-90EA-AA6EECF40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AF5AD1-32D3-4AB0-8151-56EAB83B1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5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6859E04-D57B-43FC-B30D-EB68859FB9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DB70BE6-8E62-4B93-BE52-B58FBA657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26F4B4-5E94-49A2-92AE-9A8003E8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12/16/2017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7DD96B-CC3A-4188-B8B4-39BE5764E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EEE3E0-4802-4C07-A8DB-1F2246887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07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E160D1-D68B-43E3-ABDE-7DFAD114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753FDE-06E8-4B4F-A186-58A3F4519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C8EB12-4B14-4DDA-81F9-10793F798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12/16/2017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B611EF-779C-4A0D-958C-EDC52E3D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0637F1-B31C-4220-AEB7-6F39EF8E2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617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8FA97-31D4-45D2-BBF2-F9C54424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75B84A-775F-40A6-AFD0-3C1B21D3F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6C2EA2-6294-414D-83FA-6A35684AA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12/16/2017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E8C2C0-11EA-4F3A-B958-6F1A15FF3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FC70BB-6B96-4201-9A9B-43A9B843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765FD6-EF56-4324-92F0-E413826D9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1D1486-3C2D-431E-962B-73917390E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7F28A7C-7E1F-489C-9BBA-14C777276F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80A1CA6-B7A0-414B-8DB3-F3BE1D3C9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12/16/2017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F765D4B-E2E6-4A89-95F7-F208946A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D69E790-3B33-437A-84CB-0A5BDCF6B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FD878-684F-48C9-8039-5B0A9674A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FA0D9B-3661-4CBF-BF67-99C9D460C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B542BB-98E2-4F89-BC7F-6C8A29955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A270004-3678-435D-AC7E-801259F1BA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CD149F5-B509-4BB6-A242-182CC913D1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583BD44-813C-4F4A-8172-D256BF6C6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12/16/2017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C29FF5E-896F-49A3-92C8-FF0D36AF3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CCE5C19-E228-48B8-ADB9-EB02FEEE1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2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C10DBD-C8E2-486C-90ED-489C13FF5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FE637DF-628E-4DC8-AD8F-2F2ACA8A1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12/16/2017</a:t>
            </a:fld>
            <a:endParaRPr lang="en-US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12F3DE7-3EBE-4EBE-A2A2-0D9281D83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CC1EC30-6F7B-46BC-A3F4-A06B91350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493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7038C95-1685-4C9B-92BE-E017A5E67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12/16/2017</a:t>
            </a:fld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2CCE8E3-0C1F-469C-8C13-4A8EF5700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8D4C9B-D407-450C-AF88-03D4A64E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83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B9DF2-C849-4421-89CC-628D75F4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FC3AAA-9550-45E1-AFEC-C84671ED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10A76A-1E08-4540-86B5-D251930CC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EFE9B7-F46D-4CA3-95A8-2B90B55A2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12/16/2017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A4F603D-BC8A-4C92-BA72-0EF09E3F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29C2196-24EC-4294-B269-29AA0F0C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5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345FC4-F845-4EDB-A3B8-C3D10BEFC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4F30CC5-FC03-445C-8293-5F181115AF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50A0975-19EF-43E9-B7D1-7D7107813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5F5BD4-56C5-4A6F-B515-28433BC0B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12/16/2017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3A42C1-5DB4-4C31-B5BB-8F33F4A2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AC86DE-98B3-4F40-BDAC-0DE1C12C1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44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553419F-BEC3-4DF2-8A52-C409C6F89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070CAF-195C-42F8-B8CD-009071DDA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A1F7D4-8F6E-4DB2-9F83-4918FFFC4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12/16/2017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1BBE68-AD7E-46B2-8DD8-62F9F8277C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C415B7-D97D-42ED-B2B1-74E40D115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22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D5EABB15-0E3F-44F5-892E-D9EC48992C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992441"/>
              </p:ext>
            </p:extLst>
          </p:nvPr>
        </p:nvGraphicFramePr>
        <p:xfrm>
          <a:off x="-274865" y="-608546"/>
          <a:ext cx="12729029" cy="8480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r:id="rId3" imgW="10158480" imgH="6768000" progId="">
                  <p:embed/>
                </p:oleObj>
              </mc:Choice>
              <mc:Fallback>
                <p:oleObj r:id="rId3" imgW="10158480" imgH="6768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74865" y="-608546"/>
                        <a:ext cx="12729029" cy="8480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id="{F21421E9-188C-419C-895E-2976368AF54B}"/>
              </a:ext>
            </a:extLst>
          </p:cNvPr>
          <p:cNvSpPr/>
          <p:nvPr/>
        </p:nvSpPr>
        <p:spPr>
          <a:xfrm>
            <a:off x="493486" y="2351314"/>
            <a:ext cx="7837714" cy="3738336"/>
          </a:xfrm>
          <a:prstGeom prst="rect">
            <a:avLst/>
          </a:prstGeom>
          <a:solidFill>
            <a:srgbClr val="373435">
              <a:alpha val="72000"/>
            </a:srgbClr>
          </a:solidFill>
          <a:ln w="76200">
            <a:solidFill>
              <a:srgbClr val="FEC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63F4565-1EDC-4D1B-BE9A-B8E3CA53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7200" dirty="0">
                <a:solidFill>
                  <a:srgbClr val="FECC28"/>
                </a:solidFill>
                <a:latin typeface="Harabara Mais" panose="020B0603050302020204" pitchFamily="34" charset="0"/>
              </a:rPr>
              <a:t>Prospere Júnior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2DC59BB9-1B22-4025-910D-B96103DFA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solidFill>
                  <a:schemeClr val="bg1">
                    <a:lumMod val="85000"/>
                  </a:schemeClr>
                </a:solidFill>
                <a:latin typeface="Harabara Mais" panose="020B0603050302020204" pitchFamily="34" charset="0"/>
              </a:rPr>
              <a:t>Desafio Geral</a:t>
            </a:r>
          </a:p>
        </p:txBody>
      </p:sp>
    </p:spTree>
    <p:extLst>
      <p:ext uri="{BB962C8B-B14F-4D97-AF65-F5344CB8AC3E}">
        <p14:creationId xmlns:p14="http://schemas.microsoft.com/office/powerpoint/2010/main" val="2130142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C99196C-46D1-47D0-A011-5CDB95686987}"/>
              </a:ext>
            </a:extLst>
          </p:cNvPr>
          <p:cNvSpPr/>
          <p:nvPr/>
        </p:nvSpPr>
        <p:spPr>
          <a:xfrm>
            <a:off x="3048576" y="2403560"/>
            <a:ext cx="2290221" cy="2290221"/>
          </a:xfrm>
          <a:prstGeom prst="rect">
            <a:avLst/>
          </a:prstGeom>
          <a:solidFill>
            <a:srgbClr val="001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Harabara Mais" panose="020B06030503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56E53DC-8084-4316-AD02-9B8813032A8C}"/>
              </a:ext>
            </a:extLst>
          </p:cNvPr>
          <p:cNvSpPr/>
          <p:nvPr/>
        </p:nvSpPr>
        <p:spPr>
          <a:xfrm>
            <a:off x="7174143" y="2403560"/>
            <a:ext cx="2290221" cy="2290221"/>
          </a:xfrm>
          <a:prstGeom prst="rect">
            <a:avLst/>
          </a:prstGeom>
          <a:solidFill>
            <a:srgbClr val="005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53D6"/>
              </a:solidFill>
              <a:latin typeface="Harabara Mais" panose="020B06030503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621C939-A8D6-4C00-BA60-BDC1D597038D}"/>
              </a:ext>
            </a:extLst>
          </p:cNvPr>
          <p:cNvSpPr txBox="1"/>
          <p:nvPr/>
        </p:nvSpPr>
        <p:spPr>
          <a:xfrm>
            <a:off x="2814305" y="4693781"/>
            <a:ext cx="2758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Futura Md BT" panose="020B0602020204020303" pitchFamily="34" charset="0"/>
              </a:rPr>
              <a:t>R:09 G:33 B:112</a:t>
            </a:r>
          </a:p>
          <a:p>
            <a:pPr algn="ctr"/>
            <a:endParaRPr lang="pt-BR" sz="2000" dirty="0">
              <a:latin typeface="Futura Md BT" panose="020B0602020204020303" pitchFamily="34" charset="0"/>
            </a:endParaRPr>
          </a:p>
          <a:p>
            <a:pPr algn="ctr"/>
            <a:r>
              <a:rPr lang="pt-BR" sz="2000" dirty="0">
                <a:latin typeface="Futura Md BT" panose="020B0602020204020303" pitchFamily="34" charset="0"/>
              </a:rPr>
              <a:t>WEB: #022170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13B310-255A-4483-982E-59125BE65EAD}"/>
              </a:ext>
            </a:extLst>
          </p:cNvPr>
          <p:cNvSpPr txBox="1"/>
          <p:nvPr/>
        </p:nvSpPr>
        <p:spPr>
          <a:xfrm>
            <a:off x="6939872" y="4693781"/>
            <a:ext cx="2758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Futura Md BT" panose="020B0602020204020303" pitchFamily="34" charset="0"/>
              </a:rPr>
              <a:t>R:07 G:84 B:209</a:t>
            </a:r>
          </a:p>
          <a:p>
            <a:pPr algn="ctr"/>
            <a:endParaRPr lang="pt-BR" sz="2000" dirty="0">
              <a:latin typeface="Futura Md BT" panose="020B0602020204020303" pitchFamily="34" charset="0"/>
            </a:endParaRPr>
          </a:p>
          <a:p>
            <a:pPr algn="ctr"/>
            <a:r>
              <a:rPr lang="pt-BR" sz="2000" dirty="0">
                <a:latin typeface="Futura Md BT" panose="020B0602020204020303" pitchFamily="34" charset="0"/>
              </a:rPr>
              <a:t>WEB: #0754D1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F144408-D656-49BC-A097-6DE7940E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rgbClr val="001B73"/>
                </a:solidFill>
                <a:latin typeface="Harabara Mais" panose="020B0603050302020204" pitchFamily="34" charset="0"/>
              </a:rPr>
              <a:t>Nova</a:t>
            </a:r>
            <a:r>
              <a:rPr lang="pt-BR" dirty="0">
                <a:latin typeface="Harabara Mais" panose="020B0603050302020204" pitchFamily="34" charset="0"/>
              </a:rPr>
              <a:t> </a:t>
            </a:r>
            <a:r>
              <a:rPr lang="pt-BR" dirty="0">
                <a:solidFill>
                  <a:srgbClr val="0053D6"/>
                </a:solidFill>
                <a:latin typeface="Harabara Mais" panose="020B0603050302020204" pitchFamily="34" charset="0"/>
              </a:rPr>
              <a:t>identidade visual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4BDA4C8-2299-4528-88DB-32B1DBB8EC72}"/>
              </a:ext>
            </a:extLst>
          </p:cNvPr>
          <p:cNvSpPr/>
          <p:nvPr/>
        </p:nvSpPr>
        <p:spPr>
          <a:xfrm>
            <a:off x="10682513" y="5339214"/>
            <a:ext cx="3018971" cy="3018971"/>
          </a:xfrm>
          <a:prstGeom prst="ellipse">
            <a:avLst/>
          </a:prstGeom>
          <a:solidFill>
            <a:srgbClr val="005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53D6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4CE2B31-EFE8-4972-920B-5FECD2C53509}"/>
              </a:ext>
            </a:extLst>
          </p:cNvPr>
          <p:cNvSpPr/>
          <p:nvPr/>
        </p:nvSpPr>
        <p:spPr>
          <a:xfrm>
            <a:off x="11069184" y="5725885"/>
            <a:ext cx="2245631" cy="2245631"/>
          </a:xfrm>
          <a:prstGeom prst="ellipse">
            <a:avLst/>
          </a:prstGeom>
          <a:solidFill>
            <a:srgbClr val="001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024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B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ângulo Retângulo 4">
            <a:extLst>
              <a:ext uri="{FF2B5EF4-FFF2-40B4-BE49-F238E27FC236}">
                <a16:creationId xmlns:a16="http://schemas.microsoft.com/office/drawing/2014/main" id="{68855CB2-9052-4CD8-A231-9817BD007D4E}"/>
              </a:ext>
            </a:extLst>
          </p:cNvPr>
          <p:cNvSpPr/>
          <p:nvPr/>
        </p:nvSpPr>
        <p:spPr>
          <a:xfrm flipH="1">
            <a:off x="2763187" y="674556"/>
            <a:ext cx="9573717" cy="6674371"/>
          </a:xfrm>
          <a:prstGeom prst="rtTriangle">
            <a:avLst/>
          </a:prstGeom>
          <a:solidFill>
            <a:srgbClr val="005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4C1B70-BC42-4232-BBBB-C76169E12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21223"/>
            <a:ext cx="3478968" cy="75913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Harabara Mais" panose="020B0603050302020204" pitchFamily="34" charset="0"/>
              </a:rPr>
              <a:t>Tipografia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5E5659-FFBC-4B00-9604-5C9D8C89B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825" y="2103437"/>
            <a:ext cx="9159639" cy="13255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9600" dirty="0" err="1">
                <a:solidFill>
                  <a:schemeClr val="bg1"/>
                </a:solidFill>
                <a:latin typeface="Harabara Mais" panose="020B0603050302020204" pitchFamily="34" charset="0"/>
              </a:rPr>
              <a:t>Harabara</a:t>
            </a:r>
            <a:r>
              <a:rPr lang="pt-BR" sz="9600" dirty="0">
                <a:solidFill>
                  <a:schemeClr val="bg1"/>
                </a:solidFill>
                <a:latin typeface="Harabara Mais" panose="020B0603050302020204" pitchFamily="34" charset="0"/>
              </a:rPr>
              <a:t> Mais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BCBC5BC-1579-4350-97C6-67A30FA63AAB}"/>
              </a:ext>
            </a:extLst>
          </p:cNvPr>
          <p:cNvSpPr txBox="1"/>
          <p:nvPr/>
        </p:nvSpPr>
        <p:spPr>
          <a:xfrm>
            <a:off x="1407825" y="3706812"/>
            <a:ext cx="8590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Futura Md BT" panose="020B0602020204020303" pitchFamily="34" charset="0"/>
              </a:rPr>
              <a:t>Futura </a:t>
            </a:r>
            <a:r>
              <a:rPr lang="pt-BR" sz="6000" dirty="0" err="1">
                <a:solidFill>
                  <a:schemeClr val="bg1"/>
                </a:solidFill>
                <a:latin typeface="Futura Md BT" panose="020B0602020204020303" pitchFamily="34" charset="0"/>
              </a:rPr>
              <a:t>Md</a:t>
            </a:r>
            <a:r>
              <a:rPr lang="pt-BR" sz="6000" dirty="0">
                <a:solidFill>
                  <a:schemeClr val="bg1"/>
                </a:solidFill>
                <a:latin typeface="Futura Md BT" panose="020B0602020204020303" pitchFamily="34" charset="0"/>
              </a:rPr>
              <a:t> BT</a:t>
            </a:r>
          </a:p>
        </p:txBody>
      </p:sp>
    </p:spTree>
    <p:extLst>
      <p:ext uri="{BB962C8B-B14F-4D97-AF65-F5344CB8AC3E}">
        <p14:creationId xmlns:p14="http://schemas.microsoft.com/office/powerpoint/2010/main" val="3041627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76156E3-759D-4F9A-9835-F93389B4D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0344" y="0"/>
            <a:ext cx="3006189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381C936-ADAB-4830-8183-CFC6DC67F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600" y="0"/>
            <a:ext cx="3006584" cy="6858000"/>
          </a:xfrm>
          <a:prstGeom prst="rect">
            <a:avLst/>
          </a:prstGeom>
        </p:spPr>
      </p:pic>
      <p:sp>
        <p:nvSpPr>
          <p:cNvPr id="8" name="Título 3">
            <a:extLst>
              <a:ext uri="{FF2B5EF4-FFF2-40B4-BE49-F238E27FC236}">
                <a16:creationId xmlns:a16="http://schemas.microsoft.com/office/drawing/2014/main" id="{6BBF2E2F-7DAA-46B1-B78A-E2715F0B32CF}"/>
              </a:ext>
            </a:extLst>
          </p:cNvPr>
          <p:cNvSpPr txBox="1">
            <a:spLocks/>
          </p:cNvSpPr>
          <p:nvPr/>
        </p:nvSpPr>
        <p:spPr>
          <a:xfrm>
            <a:off x="838200" y="871183"/>
            <a:ext cx="7035019" cy="172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8800" dirty="0" err="1">
                <a:solidFill>
                  <a:srgbClr val="001B73"/>
                </a:solidFill>
                <a:latin typeface="Harabara Mais" panose="020B0603050302020204" pitchFamily="34" charset="0"/>
              </a:rPr>
              <a:t>Mockup</a:t>
            </a:r>
            <a:endParaRPr lang="pt-BR" sz="8800" dirty="0">
              <a:solidFill>
                <a:srgbClr val="001B73"/>
              </a:solidFill>
              <a:latin typeface="Harabara Mais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769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B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visualhunt.com/photos/l/6/source-code-code-programming-c-coding-digital.jpg">
            <a:extLst>
              <a:ext uri="{FF2B5EF4-FFF2-40B4-BE49-F238E27FC236}">
                <a16:creationId xmlns:a16="http://schemas.microsoft.com/office/drawing/2014/main" id="{DE2137B3-294D-46E9-A3DE-44DE201F9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6946" y="-394855"/>
            <a:ext cx="13675552" cy="774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7AAE962E-BDEB-432B-8530-F45A0F600084}"/>
              </a:ext>
            </a:extLst>
          </p:cNvPr>
          <p:cNvSpPr/>
          <p:nvPr/>
        </p:nvSpPr>
        <p:spPr>
          <a:xfrm>
            <a:off x="-803564" y="4267202"/>
            <a:ext cx="5920839" cy="1320511"/>
          </a:xfrm>
          <a:prstGeom prst="rect">
            <a:avLst/>
          </a:prstGeom>
          <a:solidFill>
            <a:srgbClr val="005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F3D3404-91E5-4167-B984-A89C4BB5D44E}"/>
              </a:ext>
            </a:extLst>
          </p:cNvPr>
          <p:cNvSpPr/>
          <p:nvPr/>
        </p:nvSpPr>
        <p:spPr>
          <a:xfrm>
            <a:off x="-955964" y="4114802"/>
            <a:ext cx="5920839" cy="1320511"/>
          </a:xfrm>
          <a:prstGeom prst="rect">
            <a:avLst/>
          </a:prstGeom>
          <a:solidFill>
            <a:srgbClr val="001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6990FA05-D575-4DF8-BF00-7C49BFB40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61" y="4114802"/>
            <a:ext cx="4789714" cy="1320511"/>
          </a:xfrm>
          <a:effectLst/>
        </p:spPr>
        <p:txBody>
          <a:bodyPr>
            <a:normAutofit/>
          </a:bodyPr>
          <a:lstStyle/>
          <a:p>
            <a:r>
              <a:rPr lang="pt-BR" sz="8000" dirty="0">
                <a:solidFill>
                  <a:schemeClr val="bg1">
                    <a:lumMod val="95000"/>
                  </a:schemeClr>
                </a:solidFill>
                <a:latin typeface="Harabara Mais" panose="020B0603050302020204" pitchFamily="34" charset="0"/>
              </a:rPr>
              <a:t>Back-</a:t>
            </a:r>
            <a:r>
              <a:rPr lang="pt-BR" sz="8000" dirty="0" err="1">
                <a:solidFill>
                  <a:schemeClr val="bg1">
                    <a:lumMod val="95000"/>
                  </a:schemeClr>
                </a:solidFill>
                <a:latin typeface="Harabara Mais" panose="020B0603050302020204" pitchFamily="34" charset="0"/>
              </a:rPr>
              <a:t>End</a:t>
            </a:r>
            <a:endParaRPr lang="pt-BR" sz="8000" dirty="0">
              <a:solidFill>
                <a:schemeClr val="bg1">
                  <a:lumMod val="95000"/>
                </a:schemeClr>
              </a:solidFill>
              <a:latin typeface="Harabara Mais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268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B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iângulo Retângulo 7">
            <a:extLst>
              <a:ext uri="{FF2B5EF4-FFF2-40B4-BE49-F238E27FC236}">
                <a16:creationId xmlns:a16="http://schemas.microsoft.com/office/drawing/2014/main" id="{8F9126C8-0CF7-4F8F-9BE9-C7357B086EC2}"/>
              </a:ext>
            </a:extLst>
          </p:cNvPr>
          <p:cNvSpPr/>
          <p:nvPr/>
        </p:nvSpPr>
        <p:spPr>
          <a:xfrm flipH="1">
            <a:off x="2763187" y="674556"/>
            <a:ext cx="9573717" cy="6674371"/>
          </a:xfrm>
          <a:prstGeom prst="rtTriangle">
            <a:avLst/>
          </a:prstGeom>
          <a:solidFill>
            <a:srgbClr val="005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6990FA05-D575-4DF8-BF00-7C49BFB40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5486" y="1709738"/>
            <a:ext cx="8821964" cy="2852737"/>
          </a:xfrm>
        </p:spPr>
        <p:txBody>
          <a:bodyPr>
            <a:normAutofit/>
          </a:bodyPr>
          <a:lstStyle/>
          <a:p>
            <a:r>
              <a:rPr lang="pt-BR" sz="8000" dirty="0" err="1">
                <a:solidFill>
                  <a:schemeClr val="bg1">
                    <a:lumMod val="95000"/>
                  </a:schemeClr>
                </a:solidFill>
                <a:latin typeface="Harabara Mais" panose="020B0603050302020204" pitchFamily="34" charset="0"/>
              </a:rPr>
              <a:t>Sprints</a:t>
            </a:r>
            <a:endParaRPr lang="pt-BR" sz="8000" dirty="0">
              <a:solidFill>
                <a:schemeClr val="bg1">
                  <a:lumMod val="95000"/>
                </a:schemeClr>
              </a:solidFill>
              <a:latin typeface="Harabara Mais" panose="020B0603050302020204" pitchFamily="34" charset="0"/>
            </a:endParaRP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591BD673-B617-4753-B5B6-D62BFFCB4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0052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iângulo Retângulo 7">
            <a:extLst>
              <a:ext uri="{FF2B5EF4-FFF2-40B4-BE49-F238E27FC236}">
                <a16:creationId xmlns:a16="http://schemas.microsoft.com/office/drawing/2014/main" id="{8F9126C8-0CF7-4F8F-9BE9-C7357B086EC2}"/>
              </a:ext>
            </a:extLst>
          </p:cNvPr>
          <p:cNvSpPr/>
          <p:nvPr/>
        </p:nvSpPr>
        <p:spPr>
          <a:xfrm flipH="1">
            <a:off x="2763187" y="674556"/>
            <a:ext cx="9573717" cy="6674371"/>
          </a:xfrm>
          <a:prstGeom prst="rtTriangle">
            <a:avLst/>
          </a:prstGeom>
          <a:solidFill>
            <a:srgbClr val="001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1B73"/>
              </a:solidFill>
            </a:endParaRPr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6990FA05-D575-4DF8-BF00-7C49BFB40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5486" y="1709738"/>
            <a:ext cx="8821964" cy="2852737"/>
          </a:xfrm>
        </p:spPr>
        <p:txBody>
          <a:bodyPr>
            <a:normAutofit/>
          </a:bodyPr>
          <a:lstStyle/>
          <a:p>
            <a:r>
              <a:rPr lang="pt-BR" sz="8000" dirty="0">
                <a:solidFill>
                  <a:srgbClr val="0053D6"/>
                </a:solidFill>
                <a:latin typeface="Harabara Mais" panose="020B0603050302020204" pitchFamily="34" charset="0"/>
              </a:rPr>
              <a:t>Site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591BD673-B617-4753-B5B6-D62BFFCB4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6145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7910D882-EB31-4777-93F7-E8A69A9F24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035545"/>
              </p:ext>
            </p:extLst>
          </p:nvPr>
        </p:nvGraphicFramePr>
        <p:xfrm>
          <a:off x="0" y="-578716"/>
          <a:ext cx="12191999" cy="8741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r:id="rId3" imgW="10158480" imgH="7250760" progId="">
                  <p:embed/>
                </p:oleObj>
              </mc:Choice>
              <mc:Fallback>
                <p:oleObj r:id="rId3" imgW="10158480" imgH="7250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578716"/>
                        <a:ext cx="12191999" cy="8741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tângulo 14">
            <a:extLst>
              <a:ext uri="{FF2B5EF4-FFF2-40B4-BE49-F238E27FC236}">
                <a16:creationId xmlns:a16="http://schemas.microsoft.com/office/drawing/2014/main" id="{EA8588DE-9B5E-487F-BC83-BDA65DFFB424}"/>
              </a:ext>
            </a:extLst>
          </p:cNvPr>
          <p:cNvSpPr/>
          <p:nvPr/>
        </p:nvSpPr>
        <p:spPr>
          <a:xfrm>
            <a:off x="6089650" y="-976745"/>
            <a:ext cx="6089650" cy="9393381"/>
          </a:xfrm>
          <a:prstGeom prst="rect">
            <a:avLst/>
          </a:prstGeom>
          <a:solidFill>
            <a:srgbClr val="0053D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AE689F7-AC77-4F62-B0FF-1677EE1A18E4}"/>
              </a:ext>
            </a:extLst>
          </p:cNvPr>
          <p:cNvSpPr/>
          <p:nvPr/>
        </p:nvSpPr>
        <p:spPr>
          <a:xfrm>
            <a:off x="0" y="-976745"/>
            <a:ext cx="6089650" cy="9393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6405A6-EBB0-4578-9402-2C8A9DB90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908" y="4177145"/>
            <a:ext cx="10100541" cy="191250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2000" dirty="0">
                <a:solidFill>
                  <a:schemeClr val="bg2">
                    <a:lumMod val="25000"/>
                  </a:schemeClr>
                </a:solidFill>
              </a:rPr>
              <a:t>Laís Ponciano</a:t>
            </a:r>
          </a:p>
          <a:p>
            <a:pPr>
              <a:lnSpc>
                <a:spcPct val="110000"/>
              </a:lnSpc>
            </a:pPr>
            <a:r>
              <a:rPr lang="pt-BR" sz="2000" dirty="0"/>
              <a:t>Lais.ponciano04@gmail.com</a:t>
            </a:r>
          </a:p>
          <a:p>
            <a:pPr>
              <a:lnSpc>
                <a:spcPct val="110000"/>
              </a:lnSpc>
            </a:pPr>
            <a:r>
              <a:rPr lang="pt-BR" sz="2000" dirty="0">
                <a:solidFill>
                  <a:schemeClr val="bg2">
                    <a:lumMod val="25000"/>
                  </a:schemeClr>
                </a:solidFill>
              </a:rPr>
              <a:t>Mateus Santana</a:t>
            </a:r>
          </a:p>
          <a:p>
            <a:pPr>
              <a:lnSpc>
                <a:spcPct val="110000"/>
              </a:lnSpc>
            </a:pPr>
            <a:r>
              <a:rPr lang="pt-BR" sz="2000" dirty="0"/>
              <a:t>msgn2@cin.ufpe.br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F53B9BD7-95A3-410C-B219-6E33CDE31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467407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BR" sz="8800" dirty="0">
                <a:solidFill>
                  <a:srgbClr val="0053D6"/>
                </a:solidFill>
                <a:latin typeface="Harabara Mais" panose="020B0603050302020204" pitchFamily="34" charset="0"/>
              </a:rPr>
              <a:t>Obrigado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3E5D260-7712-43A0-B72A-C6B1FF0239EE}"/>
              </a:ext>
            </a:extLst>
          </p:cNvPr>
          <p:cNvSpPr/>
          <p:nvPr/>
        </p:nvSpPr>
        <p:spPr>
          <a:xfrm>
            <a:off x="831850" y="1709738"/>
            <a:ext cx="10528300" cy="4379912"/>
          </a:xfrm>
          <a:prstGeom prst="rect">
            <a:avLst/>
          </a:prstGeom>
          <a:noFill/>
          <a:ln w="76200">
            <a:solidFill>
              <a:srgbClr val="0053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360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4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E183D89-F03B-431E-8A3D-281CCE6173BB}"/>
              </a:ext>
            </a:extLst>
          </p:cNvPr>
          <p:cNvSpPr txBox="1"/>
          <p:nvPr/>
        </p:nvSpPr>
        <p:spPr>
          <a:xfrm>
            <a:off x="954768" y="3817230"/>
            <a:ext cx="4942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FECC28"/>
                </a:solidFill>
                <a:latin typeface="Futura Md BT" panose="020B0602020204020303" pitchFamily="34" charset="0"/>
              </a:rPr>
              <a:t>Emerson Victor</a:t>
            </a:r>
          </a:p>
          <a:p>
            <a:pPr algn="ctr"/>
            <a:r>
              <a:rPr lang="pt-BR" sz="2800" dirty="0">
                <a:solidFill>
                  <a:srgbClr val="FECC28"/>
                </a:solidFill>
                <a:latin typeface="Futura Md BT" panose="020B0602020204020303" pitchFamily="34" charset="0"/>
              </a:rPr>
              <a:t>Gerente Técnico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526C35B-D8E1-451C-A6C6-074B015BD5E6}"/>
              </a:ext>
            </a:extLst>
          </p:cNvPr>
          <p:cNvSpPr txBox="1"/>
          <p:nvPr/>
        </p:nvSpPr>
        <p:spPr>
          <a:xfrm>
            <a:off x="6190706" y="3817230"/>
            <a:ext cx="4942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FECC28"/>
                </a:solidFill>
                <a:latin typeface="Futura Md BT" panose="020B0602020204020303" pitchFamily="34" charset="0"/>
              </a:rPr>
              <a:t>Felipe Figueiroa</a:t>
            </a:r>
          </a:p>
          <a:p>
            <a:pPr algn="ctr"/>
            <a:r>
              <a:rPr lang="pt-BR" sz="2800" dirty="0">
                <a:solidFill>
                  <a:srgbClr val="FECC28"/>
                </a:solidFill>
                <a:latin typeface="Futura Md BT" panose="020B0602020204020303" pitchFamily="34" charset="0"/>
              </a:rPr>
              <a:t>Gerente do Projeto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C052CD8-C577-4491-A89E-4E4BC2426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956" y="1538512"/>
            <a:ext cx="2352072" cy="2385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53DDF26-DCF2-43A2-8F7C-BFE47BB0B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894" y="1538513"/>
            <a:ext cx="2352072" cy="2385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0688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4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1BA3C485-7C83-43D6-AB02-0B9CB7F3C4F7}"/>
              </a:ext>
            </a:extLst>
          </p:cNvPr>
          <p:cNvSpPr txBox="1"/>
          <p:nvPr/>
        </p:nvSpPr>
        <p:spPr>
          <a:xfrm>
            <a:off x="1940744" y="3971089"/>
            <a:ext cx="36379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FECC28"/>
                </a:solidFill>
                <a:latin typeface="Futura Md BT" panose="020B0602020204020303" pitchFamily="34" charset="0"/>
              </a:rPr>
              <a:t>Laís Ponciano</a:t>
            </a:r>
          </a:p>
          <a:p>
            <a:pPr algn="ctr"/>
            <a:r>
              <a:rPr lang="pt-BR" sz="2400" dirty="0">
                <a:solidFill>
                  <a:srgbClr val="FECC28"/>
                </a:solidFill>
                <a:latin typeface="Futura Md BT" panose="020B0602020204020303" pitchFamily="34" charset="0"/>
              </a:rPr>
              <a:t>Design</a:t>
            </a:r>
          </a:p>
          <a:p>
            <a:pPr algn="ctr"/>
            <a:r>
              <a:rPr lang="pt-BR" sz="2400" dirty="0">
                <a:solidFill>
                  <a:srgbClr val="FECC28"/>
                </a:solidFill>
                <a:latin typeface="Futura Md BT" panose="020B0602020204020303" pitchFamily="34" charset="0"/>
              </a:rPr>
              <a:t>Trainee</a:t>
            </a:r>
          </a:p>
          <a:p>
            <a:pPr algn="ctr"/>
            <a:endParaRPr lang="pt-BR" sz="2400" dirty="0">
              <a:solidFill>
                <a:srgbClr val="FECC28"/>
              </a:solidFill>
              <a:latin typeface="Futura Md BT" panose="020B06020202040203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63C00AC-EAC0-4F8F-AC3D-8E9E9062AC00}"/>
              </a:ext>
            </a:extLst>
          </p:cNvPr>
          <p:cNvSpPr txBox="1"/>
          <p:nvPr/>
        </p:nvSpPr>
        <p:spPr>
          <a:xfrm>
            <a:off x="6266679" y="3971089"/>
            <a:ext cx="42262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FECC28"/>
                </a:solidFill>
                <a:latin typeface="Futura Md BT" panose="020B0602020204020303" pitchFamily="34" charset="0"/>
              </a:rPr>
              <a:t>Mateus Santana</a:t>
            </a:r>
          </a:p>
          <a:p>
            <a:pPr algn="ctr"/>
            <a:r>
              <a:rPr lang="pt-BR" sz="2400" dirty="0">
                <a:solidFill>
                  <a:srgbClr val="FECC28"/>
                </a:solidFill>
                <a:latin typeface="Futura Md BT" panose="020B0602020204020303" pitchFamily="34" charset="0"/>
              </a:rPr>
              <a:t>Engenharia da Computação</a:t>
            </a:r>
          </a:p>
          <a:p>
            <a:pPr algn="ctr"/>
            <a:r>
              <a:rPr lang="pt-BR" sz="2400" dirty="0">
                <a:solidFill>
                  <a:srgbClr val="FECC28"/>
                </a:solidFill>
                <a:latin typeface="Futura Md BT" panose="020B0602020204020303" pitchFamily="34" charset="0"/>
              </a:rPr>
              <a:t>Trainee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B902F56-035D-498E-B3B8-24F93151F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046" y="1553027"/>
            <a:ext cx="2455553" cy="24906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99356D0-AE89-4E3E-A134-5677732A7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939" y="1553027"/>
            <a:ext cx="2455553" cy="24906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123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4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automatic alt text available.">
            <a:extLst>
              <a:ext uri="{FF2B5EF4-FFF2-40B4-BE49-F238E27FC236}">
                <a16:creationId xmlns:a16="http://schemas.microsoft.com/office/drawing/2014/main" id="{8AD396B2-14E7-4F23-A8C2-526078D5A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298" y="1731498"/>
            <a:ext cx="5126502" cy="512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Quadro 5">
            <a:extLst>
              <a:ext uri="{FF2B5EF4-FFF2-40B4-BE49-F238E27FC236}">
                <a16:creationId xmlns:a16="http://schemas.microsoft.com/office/drawing/2014/main" id="{85B1E965-A5E2-49E2-9285-F80DE42230B8}"/>
              </a:ext>
            </a:extLst>
          </p:cNvPr>
          <p:cNvSpPr/>
          <p:nvPr/>
        </p:nvSpPr>
        <p:spPr>
          <a:xfrm>
            <a:off x="5922498" y="1336432"/>
            <a:ext cx="5739619" cy="6217920"/>
          </a:xfrm>
          <a:prstGeom prst="frame">
            <a:avLst/>
          </a:prstGeom>
          <a:solidFill>
            <a:srgbClr val="373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02456AE-A6F8-4A58-BDCE-CD71E5A8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1183"/>
            <a:ext cx="7035019" cy="1720629"/>
          </a:xfrm>
        </p:spPr>
        <p:txBody>
          <a:bodyPr>
            <a:normAutofit/>
          </a:bodyPr>
          <a:lstStyle/>
          <a:p>
            <a:r>
              <a:rPr lang="pt-BR" sz="6600" dirty="0" err="1">
                <a:solidFill>
                  <a:srgbClr val="FECC28"/>
                </a:solidFill>
                <a:latin typeface="Harabara Mais" panose="020B0603050302020204" pitchFamily="34" charset="0"/>
              </a:rPr>
              <a:t>Univasf</a:t>
            </a:r>
            <a:r>
              <a:rPr lang="pt-BR" sz="6600" dirty="0">
                <a:solidFill>
                  <a:srgbClr val="FECC28"/>
                </a:solidFill>
                <a:latin typeface="Harabara Mais" panose="020B0603050302020204" pitchFamily="34" charset="0"/>
              </a:rPr>
              <a:t> Júnior</a:t>
            </a:r>
          </a:p>
        </p:txBody>
      </p:sp>
    </p:spTree>
    <p:extLst>
      <p:ext uri="{BB962C8B-B14F-4D97-AF65-F5344CB8AC3E}">
        <p14:creationId xmlns:p14="http://schemas.microsoft.com/office/powerpoint/2010/main" val="1582063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4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1F203EA-5737-434B-9A46-BAAE0D780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406" y="0"/>
            <a:ext cx="4843463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9A350077-54C8-48B6-889C-5AA5AD45DCB8}"/>
              </a:ext>
            </a:extLst>
          </p:cNvPr>
          <p:cNvSpPr/>
          <p:nvPr/>
        </p:nvSpPr>
        <p:spPr>
          <a:xfrm>
            <a:off x="8905056" y="-174792"/>
            <a:ext cx="3029761" cy="7284427"/>
          </a:xfrm>
          <a:prstGeom prst="rect">
            <a:avLst/>
          </a:prstGeom>
          <a:solidFill>
            <a:srgbClr val="373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2E738D-FC68-420D-BE7B-A6D5AB84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ECC28"/>
                </a:solidFill>
                <a:latin typeface="Harabara Mais" panose="020B0603050302020204" pitchFamily="34" charset="0"/>
              </a:rPr>
              <a:t>Identidade Visual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F70C16B-2C76-4E6D-A623-DC822314E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744" y="4055443"/>
            <a:ext cx="2861385" cy="23986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57B641-6633-46DC-9B96-D16FD0456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745" y="331010"/>
            <a:ext cx="2861385" cy="286138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258AE45F-77C5-49E1-A552-5FAD6785353D}"/>
              </a:ext>
            </a:extLst>
          </p:cNvPr>
          <p:cNvSpPr/>
          <p:nvPr/>
        </p:nvSpPr>
        <p:spPr>
          <a:xfrm>
            <a:off x="838200" y="2785403"/>
            <a:ext cx="1103142" cy="1103142"/>
          </a:xfrm>
          <a:prstGeom prst="rect">
            <a:avLst/>
          </a:prstGeom>
          <a:solidFill>
            <a:srgbClr val="FE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3ECACFB-732A-4FD1-AF34-CB3E303E82A1}"/>
              </a:ext>
            </a:extLst>
          </p:cNvPr>
          <p:cNvSpPr/>
          <p:nvPr/>
        </p:nvSpPr>
        <p:spPr>
          <a:xfrm>
            <a:off x="2682602" y="2785403"/>
            <a:ext cx="1103142" cy="1103142"/>
          </a:xfrm>
          <a:prstGeom prst="rect">
            <a:avLst/>
          </a:prstGeom>
          <a:solidFill>
            <a:srgbClr val="373435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3D11BF4-FA26-4267-8E2B-2D4CF4AF2AF6}"/>
              </a:ext>
            </a:extLst>
          </p:cNvPr>
          <p:cNvSpPr/>
          <p:nvPr/>
        </p:nvSpPr>
        <p:spPr>
          <a:xfrm>
            <a:off x="4527004" y="2785403"/>
            <a:ext cx="1103142" cy="110314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84476D7-D2DA-464E-BE07-F5F4471AB4E8}"/>
              </a:ext>
            </a:extLst>
          </p:cNvPr>
          <p:cNvSpPr txBox="1"/>
          <p:nvPr/>
        </p:nvSpPr>
        <p:spPr>
          <a:xfrm>
            <a:off x="466872" y="3922542"/>
            <a:ext cx="18457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FECC28"/>
                </a:solidFill>
                <a:latin typeface="Futura Md BT" panose="020B0602020204020303" pitchFamily="34" charset="0"/>
              </a:rPr>
              <a:t>R: 232 G:188 B:44</a:t>
            </a:r>
          </a:p>
          <a:p>
            <a:pPr algn="ctr"/>
            <a:endParaRPr lang="pt-BR" sz="1400" dirty="0">
              <a:solidFill>
                <a:srgbClr val="FECC28"/>
              </a:solidFill>
              <a:latin typeface="Futura Md BT" panose="020B0602020204020303" pitchFamily="34" charset="0"/>
            </a:endParaRPr>
          </a:p>
          <a:p>
            <a:pPr algn="ctr"/>
            <a:r>
              <a:rPr lang="pt-BR" sz="1400" dirty="0">
                <a:solidFill>
                  <a:srgbClr val="FECC28"/>
                </a:solidFill>
                <a:latin typeface="Futura Md BT" panose="020B0602020204020303" pitchFamily="34" charset="0"/>
              </a:rPr>
              <a:t>WEB #E8BC2C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49EF8D3-DA51-4416-B022-F0410A04162D}"/>
              </a:ext>
            </a:extLst>
          </p:cNvPr>
          <p:cNvSpPr txBox="1"/>
          <p:nvPr/>
        </p:nvSpPr>
        <p:spPr>
          <a:xfrm>
            <a:off x="2312670" y="3922542"/>
            <a:ext cx="18457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FECC28"/>
                </a:solidFill>
                <a:latin typeface="Futura Md BT" panose="020B0602020204020303" pitchFamily="34" charset="0"/>
              </a:rPr>
              <a:t>R: 59 G:59 B:59</a:t>
            </a:r>
          </a:p>
          <a:p>
            <a:pPr algn="ctr"/>
            <a:endParaRPr lang="pt-BR" sz="1400" dirty="0">
              <a:solidFill>
                <a:srgbClr val="FECC28"/>
              </a:solidFill>
              <a:latin typeface="Futura Md BT" panose="020B0602020204020303" pitchFamily="34" charset="0"/>
            </a:endParaRPr>
          </a:p>
          <a:p>
            <a:pPr algn="ctr"/>
            <a:r>
              <a:rPr lang="pt-BR" sz="1400" dirty="0">
                <a:solidFill>
                  <a:srgbClr val="FECC28"/>
                </a:solidFill>
                <a:latin typeface="Futura Md BT" panose="020B0602020204020303" pitchFamily="34" charset="0"/>
              </a:rPr>
              <a:t>WEB #3B3B3B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2F229D1-7B33-4936-B1F8-DE20A2976679}"/>
              </a:ext>
            </a:extLst>
          </p:cNvPr>
          <p:cNvSpPr txBox="1"/>
          <p:nvPr/>
        </p:nvSpPr>
        <p:spPr>
          <a:xfrm>
            <a:off x="4155358" y="3922542"/>
            <a:ext cx="18457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FECC28"/>
                </a:solidFill>
                <a:latin typeface="Futura Md BT" panose="020B0602020204020303" pitchFamily="34" charset="0"/>
              </a:rPr>
              <a:t>R:26 G:26 B:26</a:t>
            </a:r>
          </a:p>
          <a:p>
            <a:pPr algn="ctr"/>
            <a:endParaRPr lang="pt-BR" sz="1400" dirty="0">
              <a:solidFill>
                <a:srgbClr val="FECC28"/>
              </a:solidFill>
              <a:latin typeface="Futura Md BT" panose="020B0602020204020303" pitchFamily="34" charset="0"/>
            </a:endParaRPr>
          </a:p>
          <a:p>
            <a:pPr algn="ctr"/>
            <a:r>
              <a:rPr lang="pt-BR" sz="1400" dirty="0">
                <a:solidFill>
                  <a:srgbClr val="FECC28"/>
                </a:solidFill>
                <a:latin typeface="Futura Md BT" panose="020B0602020204020303" pitchFamily="34" charset="0"/>
              </a:rPr>
              <a:t>WEB #1A1A1A</a:t>
            </a:r>
          </a:p>
        </p:txBody>
      </p:sp>
    </p:spTree>
    <p:extLst>
      <p:ext uri="{BB962C8B-B14F-4D97-AF65-F5344CB8AC3E}">
        <p14:creationId xmlns:p14="http://schemas.microsoft.com/office/powerpoint/2010/main" val="122931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4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DECB7E3E-4749-47B0-9D25-C7B54C2EE22A}"/>
              </a:ext>
            </a:extLst>
          </p:cNvPr>
          <p:cNvCxnSpPr/>
          <p:nvPr/>
        </p:nvCxnSpPr>
        <p:spPr>
          <a:xfrm>
            <a:off x="4375050" y="2448607"/>
            <a:ext cx="0" cy="2982352"/>
          </a:xfrm>
          <a:prstGeom prst="line">
            <a:avLst/>
          </a:prstGeom>
          <a:ln w="57150">
            <a:solidFill>
              <a:srgbClr val="FEC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C270B52-59DE-4F7D-A148-E452D1E2E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399" y="598145"/>
            <a:ext cx="9369073" cy="1439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800" dirty="0">
                <a:solidFill>
                  <a:srgbClr val="FECC28"/>
                </a:solidFill>
                <a:latin typeface="Harabara Mais" panose="020B0603050302020204" pitchFamily="34" charset="0"/>
              </a:rPr>
              <a:t>Resumo da Proposta Técnica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DD41DFD-E471-4E21-8CC9-F47EB1D02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11151" y="2037470"/>
            <a:ext cx="365877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pt-BR" sz="2000" dirty="0">
                <a:solidFill>
                  <a:srgbClr val="FECC28"/>
                </a:solidFill>
                <a:latin typeface="Harabara Mais" panose="020B0603050302020204" pitchFamily="34" charset="0"/>
              </a:rPr>
              <a:t>Quem Somos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pt-BR" sz="2000" dirty="0">
                <a:solidFill>
                  <a:srgbClr val="FECC28"/>
                </a:solidFill>
                <a:latin typeface="Harabara Mais" panose="020B0603050302020204" pitchFamily="34" charset="0"/>
              </a:rPr>
              <a:t>Serviços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pt-BR" sz="2000" dirty="0">
                <a:solidFill>
                  <a:srgbClr val="FECC28"/>
                </a:solidFill>
                <a:latin typeface="Harabara Mais" panose="020B0603050302020204" pitchFamily="34" charset="0"/>
              </a:rPr>
              <a:t>Missão, visão e valor (MVV)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pt-BR" sz="2000" dirty="0">
                <a:solidFill>
                  <a:srgbClr val="FECC28"/>
                </a:solidFill>
                <a:latin typeface="Harabara Mais" panose="020B0603050302020204" pitchFamily="34" charset="0"/>
              </a:rPr>
              <a:t>Formulário de contatos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pt-BR" sz="2000" dirty="0">
                <a:solidFill>
                  <a:srgbClr val="FECC28"/>
                </a:solidFill>
                <a:latin typeface="Harabara Mais" panose="020B0603050302020204" pitchFamily="34" charset="0"/>
              </a:rPr>
              <a:t>Parceiros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672AC7A-3AFB-409E-8412-5189555F02A6}"/>
              </a:ext>
            </a:extLst>
          </p:cNvPr>
          <p:cNvSpPr/>
          <p:nvPr/>
        </p:nvSpPr>
        <p:spPr>
          <a:xfrm>
            <a:off x="4121834" y="2195389"/>
            <a:ext cx="506437" cy="506437"/>
          </a:xfrm>
          <a:prstGeom prst="ellipse">
            <a:avLst/>
          </a:prstGeom>
          <a:solidFill>
            <a:srgbClr val="373435"/>
          </a:solidFill>
          <a:ln w="57150">
            <a:solidFill>
              <a:srgbClr val="FEC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E8671F3-B97B-47A7-BDF6-CA93B38A5E1E}"/>
              </a:ext>
            </a:extLst>
          </p:cNvPr>
          <p:cNvSpPr/>
          <p:nvPr/>
        </p:nvSpPr>
        <p:spPr>
          <a:xfrm>
            <a:off x="4121833" y="5161328"/>
            <a:ext cx="506437" cy="506437"/>
          </a:xfrm>
          <a:prstGeom prst="ellipse">
            <a:avLst/>
          </a:prstGeom>
          <a:solidFill>
            <a:srgbClr val="373435"/>
          </a:solidFill>
          <a:ln w="57150">
            <a:solidFill>
              <a:srgbClr val="FEC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4B32DF2C-F000-4A1B-BF1C-F29B73DF7991}"/>
              </a:ext>
            </a:extLst>
          </p:cNvPr>
          <p:cNvSpPr/>
          <p:nvPr/>
        </p:nvSpPr>
        <p:spPr>
          <a:xfrm>
            <a:off x="4121832" y="2922430"/>
            <a:ext cx="506437" cy="506437"/>
          </a:xfrm>
          <a:prstGeom prst="ellipse">
            <a:avLst/>
          </a:prstGeom>
          <a:solidFill>
            <a:srgbClr val="373435"/>
          </a:solidFill>
          <a:ln w="57150">
            <a:solidFill>
              <a:srgbClr val="FEC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84C99E6-C4EC-425F-87D3-CF1E0752D379}"/>
              </a:ext>
            </a:extLst>
          </p:cNvPr>
          <p:cNvSpPr/>
          <p:nvPr/>
        </p:nvSpPr>
        <p:spPr>
          <a:xfrm>
            <a:off x="4138246" y="3650430"/>
            <a:ext cx="506437" cy="506437"/>
          </a:xfrm>
          <a:prstGeom prst="ellipse">
            <a:avLst/>
          </a:prstGeom>
          <a:solidFill>
            <a:srgbClr val="373435"/>
          </a:solidFill>
          <a:ln w="57150">
            <a:solidFill>
              <a:srgbClr val="FEC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606C140-FBDB-4434-B6EA-0A6DE9AF6AEE}"/>
              </a:ext>
            </a:extLst>
          </p:cNvPr>
          <p:cNvSpPr/>
          <p:nvPr/>
        </p:nvSpPr>
        <p:spPr>
          <a:xfrm>
            <a:off x="4112455" y="4455599"/>
            <a:ext cx="506437" cy="506437"/>
          </a:xfrm>
          <a:prstGeom prst="ellipse">
            <a:avLst/>
          </a:prstGeom>
          <a:solidFill>
            <a:srgbClr val="373435"/>
          </a:solidFill>
          <a:ln w="57150">
            <a:solidFill>
              <a:srgbClr val="FEC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AB1099F-51B6-49D9-AE86-D3645F6AADB4}"/>
              </a:ext>
            </a:extLst>
          </p:cNvPr>
          <p:cNvGrpSpPr/>
          <p:nvPr/>
        </p:nvGrpSpPr>
        <p:grpSpPr>
          <a:xfrm>
            <a:off x="9983055" y="4697877"/>
            <a:ext cx="2208945" cy="2247926"/>
            <a:chOff x="9983055" y="4697877"/>
            <a:chExt cx="2208945" cy="2247926"/>
          </a:xfrm>
        </p:grpSpPr>
        <p:pic>
          <p:nvPicPr>
            <p:cNvPr id="14" name="Picture 2" descr="No automatic alt text available.">
              <a:extLst>
                <a:ext uri="{FF2B5EF4-FFF2-40B4-BE49-F238E27FC236}">
                  <a16:creationId xmlns:a16="http://schemas.microsoft.com/office/drawing/2014/main" id="{A10DB882-A648-4FED-A18D-78D628DA33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4874" y="4776878"/>
              <a:ext cx="1972982" cy="1972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Quadro 14">
              <a:extLst>
                <a:ext uri="{FF2B5EF4-FFF2-40B4-BE49-F238E27FC236}">
                  <a16:creationId xmlns:a16="http://schemas.microsoft.com/office/drawing/2014/main" id="{BE57CF7E-3B58-4518-A8B3-2B364E075D02}"/>
                </a:ext>
              </a:extLst>
            </p:cNvPr>
            <p:cNvSpPr/>
            <p:nvPr/>
          </p:nvSpPr>
          <p:spPr>
            <a:xfrm>
              <a:off x="9983055" y="4697877"/>
              <a:ext cx="2208945" cy="2247926"/>
            </a:xfrm>
            <a:prstGeom prst="frame">
              <a:avLst/>
            </a:prstGeom>
            <a:solidFill>
              <a:srgbClr val="3734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108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4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0AA9B60-AF2E-470D-B7FC-F8258DE1B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291" y="0"/>
            <a:ext cx="2206232" cy="6858000"/>
          </a:xfrm>
          <a:prstGeom prst="rect">
            <a:avLst/>
          </a:prstGeom>
        </p:spPr>
      </p:pic>
      <p:sp>
        <p:nvSpPr>
          <p:cNvPr id="12" name="Título 3">
            <a:extLst>
              <a:ext uri="{FF2B5EF4-FFF2-40B4-BE49-F238E27FC236}">
                <a16:creationId xmlns:a16="http://schemas.microsoft.com/office/drawing/2014/main" id="{B73422DC-021A-4B19-95B2-0760C2B8C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1183"/>
            <a:ext cx="7035019" cy="17206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 sz="6600" dirty="0" err="1">
                <a:solidFill>
                  <a:srgbClr val="FECC28"/>
                </a:solidFill>
                <a:latin typeface="Harabara Mais" panose="020B0603050302020204" pitchFamily="34" charset="0"/>
              </a:rPr>
              <a:t>Wireframe</a:t>
            </a:r>
            <a:endParaRPr lang="pt-BR" sz="6600" dirty="0">
              <a:solidFill>
                <a:srgbClr val="FECC28"/>
              </a:solidFill>
              <a:latin typeface="Harabara Mais" panose="020B0603050302020204" pitchFamily="34" charset="0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38E6CED-84E9-4637-92A2-2595EE53D1E9}"/>
              </a:ext>
            </a:extLst>
          </p:cNvPr>
          <p:cNvGrpSpPr/>
          <p:nvPr/>
        </p:nvGrpSpPr>
        <p:grpSpPr>
          <a:xfrm>
            <a:off x="9983055" y="4697877"/>
            <a:ext cx="2208945" cy="2247926"/>
            <a:chOff x="9983055" y="4697877"/>
            <a:chExt cx="2208945" cy="2247926"/>
          </a:xfrm>
        </p:grpSpPr>
        <p:pic>
          <p:nvPicPr>
            <p:cNvPr id="14" name="Picture 2" descr="No automatic alt text available.">
              <a:extLst>
                <a:ext uri="{FF2B5EF4-FFF2-40B4-BE49-F238E27FC236}">
                  <a16:creationId xmlns:a16="http://schemas.microsoft.com/office/drawing/2014/main" id="{DD31FA13-A07C-4F62-A21B-F3EDC30C15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4874" y="4776878"/>
              <a:ext cx="1972982" cy="1972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Quadro 14">
              <a:extLst>
                <a:ext uri="{FF2B5EF4-FFF2-40B4-BE49-F238E27FC236}">
                  <a16:creationId xmlns:a16="http://schemas.microsoft.com/office/drawing/2014/main" id="{30C8AF69-41AB-4FB1-B5A3-D04C5617ACA8}"/>
                </a:ext>
              </a:extLst>
            </p:cNvPr>
            <p:cNvSpPr/>
            <p:nvPr/>
          </p:nvSpPr>
          <p:spPr>
            <a:xfrm>
              <a:off x="9983055" y="4697877"/>
              <a:ext cx="2208945" cy="2247926"/>
            </a:xfrm>
            <a:prstGeom prst="frame">
              <a:avLst/>
            </a:prstGeom>
            <a:solidFill>
              <a:srgbClr val="3734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4945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4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0243ACA-B48C-4BA8-AA28-80940EAF4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8628" y="0"/>
            <a:ext cx="2507332" cy="6858000"/>
          </a:xfrm>
        </p:spPr>
      </p:pic>
      <p:sp>
        <p:nvSpPr>
          <p:cNvPr id="6" name="Título 3">
            <a:extLst>
              <a:ext uri="{FF2B5EF4-FFF2-40B4-BE49-F238E27FC236}">
                <a16:creationId xmlns:a16="http://schemas.microsoft.com/office/drawing/2014/main" id="{6039CA47-08AE-4B39-BC6F-40500571E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1183"/>
            <a:ext cx="7035019" cy="17206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 sz="6600" dirty="0" err="1">
                <a:solidFill>
                  <a:srgbClr val="FECC28"/>
                </a:solidFill>
                <a:latin typeface="Harabara Mais" panose="020B0603050302020204" pitchFamily="34" charset="0"/>
              </a:rPr>
              <a:t>Mockup</a:t>
            </a:r>
            <a:r>
              <a:rPr lang="pt-BR" sz="6600" dirty="0">
                <a:solidFill>
                  <a:srgbClr val="FECC28"/>
                </a:solidFill>
                <a:latin typeface="Harabara Mais" panose="020B0603050302020204" pitchFamily="34" charset="0"/>
              </a:rPr>
              <a:t> 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7E626C2-0156-456A-90C2-E6560F3D942D}"/>
              </a:ext>
            </a:extLst>
          </p:cNvPr>
          <p:cNvGrpSpPr/>
          <p:nvPr/>
        </p:nvGrpSpPr>
        <p:grpSpPr>
          <a:xfrm>
            <a:off x="9983055" y="4697877"/>
            <a:ext cx="2208945" cy="2247926"/>
            <a:chOff x="9983055" y="4697877"/>
            <a:chExt cx="2208945" cy="2247926"/>
          </a:xfrm>
        </p:grpSpPr>
        <p:pic>
          <p:nvPicPr>
            <p:cNvPr id="8" name="Picture 2" descr="No automatic alt text available.">
              <a:extLst>
                <a:ext uri="{FF2B5EF4-FFF2-40B4-BE49-F238E27FC236}">
                  <a16:creationId xmlns:a16="http://schemas.microsoft.com/office/drawing/2014/main" id="{EEF5290A-A40E-4695-9815-E8A47F362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4874" y="4776878"/>
              <a:ext cx="1972982" cy="1972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Quadro 8">
              <a:extLst>
                <a:ext uri="{FF2B5EF4-FFF2-40B4-BE49-F238E27FC236}">
                  <a16:creationId xmlns:a16="http://schemas.microsoft.com/office/drawing/2014/main" id="{EC25F2EF-18A8-49B1-9B4B-B68F9674A4A8}"/>
                </a:ext>
              </a:extLst>
            </p:cNvPr>
            <p:cNvSpPr/>
            <p:nvPr/>
          </p:nvSpPr>
          <p:spPr>
            <a:xfrm>
              <a:off x="9983055" y="4697877"/>
              <a:ext cx="2208945" cy="2247926"/>
            </a:xfrm>
            <a:prstGeom prst="frame">
              <a:avLst/>
            </a:prstGeom>
            <a:solidFill>
              <a:srgbClr val="3734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0849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837783D-54F2-42D9-BCEC-99761C65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1B73"/>
                </a:solidFill>
                <a:latin typeface="Harabara Mais" panose="020B0603050302020204" pitchFamily="34" charset="0"/>
              </a:rPr>
              <a:t>Nova</a:t>
            </a:r>
            <a:r>
              <a:rPr lang="pt-BR" dirty="0">
                <a:latin typeface="Harabara Mais" panose="020B0603050302020204" pitchFamily="34" charset="0"/>
              </a:rPr>
              <a:t> </a:t>
            </a:r>
            <a:r>
              <a:rPr lang="pt-BR" dirty="0">
                <a:solidFill>
                  <a:srgbClr val="0053D6"/>
                </a:solidFill>
                <a:latin typeface="Harabara Mais" panose="020B0603050302020204" pitchFamily="34" charset="0"/>
              </a:rPr>
              <a:t>Identidade visual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28C249F-6F65-4896-96A4-39049907D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A48D170-CDED-4227-BCBA-68539FE3788E}"/>
              </a:ext>
            </a:extLst>
          </p:cNvPr>
          <p:cNvSpPr/>
          <p:nvPr/>
        </p:nvSpPr>
        <p:spPr>
          <a:xfrm>
            <a:off x="10682514" y="5348514"/>
            <a:ext cx="3018971" cy="30189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53D6"/>
              </a:solidFill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E94BBC5-E796-42AB-AA81-34B2F6FB1A6B}"/>
              </a:ext>
            </a:extLst>
          </p:cNvPr>
          <p:cNvSpPr/>
          <p:nvPr/>
        </p:nvSpPr>
        <p:spPr>
          <a:xfrm>
            <a:off x="11069184" y="5725885"/>
            <a:ext cx="2245631" cy="2245631"/>
          </a:xfrm>
          <a:prstGeom prst="ellipse">
            <a:avLst/>
          </a:prstGeom>
          <a:solidFill>
            <a:srgbClr val="001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82221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</TotalTime>
  <Words>145</Words>
  <Application>Microsoft Office PowerPoint</Application>
  <PresentationFormat>Widescreen</PresentationFormat>
  <Paragraphs>51</Paragraphs>
  <Slides>16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Futura Md BT</vt:lpstr>
      <vt:lpstr>Harabara Mais</vt:lpstr>
      <vt:lpstr>Tema do Office</vt:lpstr>
      <vt:lpstr>Prospere Júnior</vt:lpstr>
      <vt:lpstr>Apresentação do PowerPoint</vt:lpstr>
      <vt:lpstr>Apresentação do PowerPoint</vt:lpstr>
      <vt:lpstr>Univasf Júnior</vt:lpstr>
      <vt:lpstr>Identidade Visual</vt:lpstr>
      <vt:lpstr>Apresentação do PowerPoint</vt:lpstr>
      <vt:lpstr>Wireframe</vt:lpstr>
      <vt:lpstr>Mockup </vt:lpstr>
      <vt:lpstr>Nova Identidade visual</vt:lpstr>
      <vt:lpstr>Nova identidade visual</vt:lpstr>
      <vt:lpstr>Tipografia</vt:lpstr>
      <vt:lpstr>Apresentação do PowerPoint</vt:lpstr>
      <vt:lpstr>Back-End</vt:lpstr>
      <vt:lpstr>Sprints</vt:lpstr>
      <vt:lpstr>Site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Lais Paz</dc:creator>
  <cp:lastModifiedBy>Lais Paz</cp:lastModifiedBy>
  <cp:revision>22</cp:revision>
  <dcterms:created xsi:type="dcterms:W3CDTF">2017-12-17T01:31:38Z</dcterms:created>
  <dcterms:modified xsi:type="dcterms:W3CDTF">2017-12-17T04:59:01Z</dcterms:modified>
</cp:coreProperties>
</file>